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9" autoAdjust="0"/>
  </p:normalViewPr>
  <p:slideViewPr>
    <p:cSldViewPr>
      <p:cViewPr varScale="1">
        <p:scale>
          <a:sx n="94" d="100"/>
          <a:sy n="94" d="100"/>
        </p:scale>
        <p:origin x="446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18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062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07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09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200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66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48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4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08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89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01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F964A-6AEC-4DFF-942A-8AE82E681E7B}" type="datetimeFigureOut">
              <a:rPr lang="nl-NL" smtClean="0"/>
              <a:t>6-8-2025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9B6D5-50C6-4157-8689-885873990D1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57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6690"/>
            <a:ext cx="8229600" cy="857250"/>
          </a:xfrm>
        </p:spPr>
        <p:txBody>
          <a:bodyPr anchor="ctr">
            <a:noAutofit/>
          </a:bodyPr>
          <a:lstStyle/>
          <a:p>
            <a:pPr algn="l">
              <a:lnSpc>
                <a:spcPct val="90000"/>
              </a:lnSpc>
            </a:pPr>
            <a:br>
              <a:rPr lang="en-US" sz="2400" dirty="0"/>
            </a:br>
            <a:r>
              <a:rPr lang="ja-JP" altLang="en-US" sz="2400" dirty="0"/>
              <a:t>・</a:t>
            </a:r>
            <a:r>
              <a:rPr lang="en-US" sz="2400" dirty="0"/>
              <a:t>Layout of slides including title slide is up to you</a:t>
            </a:r>
            <a:br>
              <a:rPr lang="en-US" sz="2400" dirty="0"/>
            </a:br>
            <a:r>
              <a:rPr lang="ja-JP" altLang="en-US" sz="2400" dirty="0"/>
              <a:t>・</a:t>
            </a:r>
            <a:r>
              <a:rPr lang="en-US" altLang="ja-JP" sz="2400" dirty="0"/>
              <a:t>We recommend </a:t>
            </a:r>
            <a:r>
              <a:rPr lang="en-US" sz="2400" dirty="0"/>
              <a:t>a 16:9 aspect ratio</a:t>
            </a:r>
            <a:br>
              <a:rPr lang="en-US" sz="2400" dirty="0"/>
            </a:br>
            <a:r>
              <a:rPr lang="ja-JP" altLang="en-US" sz="2400" dirty="0"/>
              <a:t>・</a:t>
            </a:r>
            <a:r>
              <a:rPr lang="en-US" altLang="ja-JP" sz="2400" dirty="0"/>
              <a:t>All materials, including the logo on this slide, can be freely used.</a:t>
            </a:r>
            <a:br>
              <a:rPr lang="nl-NL" sz="2400" dirty="0"/>
            </a:br>
            <a:endParaRPr lang="nl-NL" sz="2400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1EF6D054-2775-D343-4E54-1A7B227AC6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02756"/>
            <a:ext cx="802940" cy="7702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06BFEBE-476F-4407-764E-0BFAE65C8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95486"/>
            <a:ext cx="79931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13</a:t>
            </a:r>
            <a:r>
              <a:rPr kumimoji="0" lang="en-US" altLang="ja-JP" sz="16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th</a:t>
            </a: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International Conference on Contact Mechanics and Wear of Rail/Wheel Systems 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(CM2025), Tokyo, Japan, September 22-26, 2025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6" name="Picture 4" descr="キャンパス・フォト | 法学部・法学研究科概要 | 上智大学法学部 ...">
            <a:extLst>
              <a:ext uri="{FF2B5EF4-FFF2-40B4-BE49-F238E27FC236}">
                <a16:creationId xmlns:a16="http://schemas.microsoft.com/office/drawing/2014/main" id="{892132BB-BDAE-99A0-16C0-D28AA43E32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8" t="3838" r="19111" b="3499"/>
          <a:stretch/>
        </p:blipFill>
        <p:spPr bwMode="auto">
          <a:xfrm>
            <a:off x="1835696" y="2935957"/>
            <a:ext cx="1768292" cy="176829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EE5A550-E4BE-C332-A7F9-1C02B8077F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9742" y="2935957"/>
            <a:ext cx="2912481" cy="176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45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78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8706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62</Words>
  <Application>Microsoft Office PowerPoint</Application>
  <PresentationFormat>画面に合わせる (16:9)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Custom Design</vt:lpstr>
      <vt:lpstr> ・Layout of slides including title slide is up to you ・We recommend a 16:9 aspect ratio ・All materials, including the logo on this slide, can be freely used. </vt:lpstr>
      <vt:lpstr>PowerPoint プレゼンテーション</vt:lpstr>
      <vt:lpstr>PowerPoint プレゼンテーション</vt:lpstr>
    </vt:vector>
  </TitlesOfParts>
  <Company>TU Delft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Joris van Dijk - CITG</dc:creator>
  <cp:lastModifiedBy>Y MIT</cp:lastModifiedBy>
  <cp:revision>9</cp:revision>
  <dcterms:created xsi:type="dcterms:W3CDTF">2018-08-16T19:04:56Z</dcterms:created>
  <dcterms:modified xsi:type="dcterms:W3CDTF">2025-08-06T01:49:09Z</dcterms:modified>
</cp:coreProperties>
</file>